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9BD68A-BCCC-4032-9A99-634375FFF9E4}" v="3" dt="2024-04-25T09:33:38.1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OKUL RAJ" userId="3c4e28cdb61e9bc7" providerId="LiveId" clId="{F59BD68A-BCCC-4032-9A99-634375FFF9E4}"/>
    <pc:docChg chg="custSel modSld">
      <pc:chgData name="GOKUL RAJ" userId="3c4e28cdb61e9bc7" providerId="LiveId" clId="{F59BD68A-BCCC-4032-9A99-634375FFF9E4}" dt="2024-04-25T09:33:50.354" v="45" actId="1076"/>
      <pc:docMkLst>
        <pc:docMk/>
      </pc:docMkLst>
      <pc:sldChg chg="modSp mod">
        <pc:chgData name="GOKUL RAJ" userId="3c4e28cdb61e9bc7" providerId="LiveId" clId="{F59BD68A-BCCC-4032-9A99-634375FFF9E4}" dt="2024-04-25T09:27:34.686" v="37" actId="20577"/>
        <pc:sldMkLst>
          <pc:docMk/>
          <pc:sldMk cId="0" sldId="256"/>
        </pc:sldMkLst>
        <pc:spChg chg="mod">
          <ac:chgData name="GOKUL RAJ" userId="3c4e28cdb61e9bc7" providerId="LiveId" clId="{F59BD68A-BCCC-4032-9A99-634375FFF9E4}" dt="2024-04-25T09:27:34.686" v="37" actId="20577"/>
          <ac:spMkLst>
            <pc:docMk/>
            <pc:sldMk cId="0" sldId="256"/>
            <ac:spMk id="93" creationId="{00000000-0000-0000-0000-000000000000}"/>
          </ac:spMkLst>
        </pc:spChg>
      </pc:sldChg>
      <pc:sldChg chg="modSp mod">
        <pc:chgData name="GOKUL RAJ" userId="3c4e28cdb61e9bc7" providerId="LiveId" clId="{F59BD68A-BCCC-4032-9A99-634375FFF9E4}" dt="2024-04-25T09:31:33.971" v="39" actId="20577"/>
        <pc:sldMkLst>
          <pc:docMk/>
          <pc:sldMk cId="0" sldId="261"/>
        </pc:sldMkLst>
        <pc:spChg chg="mod">
          <ac:chgData name="GOKUL RAJ" userId="3c4e28cdb61e9bc7" providerId="LiveId" clId="{F59BD68A-BCCC-4032-9A99-634375FFF9E4}" dt="2024-04-25T09:31:33.971" v="39" actId="20577"/>
          <ac:spMkLst>
            <pc:docMk/>
            <pc:sldMk cId="0" sldId="261"/>
            <ac:spMk id="129" creationId="{00000000-0000-0000-0000-000000000000}"/>
          </ac:spMkLst>
        </pc:spChg>
      </pc:sldChg>
      <pc:sldChg chg="addSp delSp modSp mod delAnim modAnim">
        <pc:chgData name="GOKUL RAJ" userId="3c4e28cdb61e9bc7" providerId="LiveId" clId="{F59BD68A-BCCC-4032-9A99-634375FFF9E4}" dt="2024-04-25T09:33:50.354" v="45" actId="1076"/>
        <pc:sldMkLst>
          <pc:docMk/>
          <pc:sldMk cId="0" sldId="262"/>
        </pc:sldMkLst>
        <pc:picChg chg="del">
          <ac:chgData name="GOKUL RAJ" userId="3c4e28cdb61e9bc7" providerId="LiveId" clId="{F59BD68A-BCCC-4032-9A99-634375FFF9E4}" dt="2024-04-25T08:54:09.283" v="0" actId="478"/>
          <ac:picMkLst>
            <pc:docMk/>
            <pc:sldMk cId="0" sldId="262"/>
            <ac:picMk id="2" creationId="{E1CAA8BA-ADBC-B38E-87E6-2A55DE92317F}"/>
          </ac:picMkLst>
        </pc:picChg>
        <pc:picChg chg="add mod">
          <ac:chgData name="GOKUL RAJ" userId="3c4e28cdb61e9bc7" providerId="LiveId" clId="{F59BD68A-BCCC-4032-9A99-634375FFF9E4}" dt="2024-04-25T09:33:50.354" v="45" actId="1076"/>
          <ac:picMkLst>
            <pc:docMk/>
            <pc:sldMk cId="0" sldId="262"/>
            <ac:picMk id="2" creationId="{E6FE2DFD-08BD-6A21-38DF-C1097706A1F0}"/>
          </ac:picMkLst>
        </pc:picChg>
        <pc:picChg chg="add del mod">
          <ac:chgData name="GOKUL RAJ" userId="3c4e28cdb61e9bc7" providerId="LiveId" clId="{F59BD68A-BCCC-4032-9A99-634375FFF9E4}" dt="2024-04-25T09:33:30.122" v="40" actId="478"/>
          <ac:picMkLst>
            <pc:docMk/>
            <pc:sldMk cId="0" sldId="262"/>
            <ac:picMk id="3" creationId="{3D266415-15ED-F175-2AA2-F8EB24FE8AAF}"/>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Sarabojipalanivel/Saraboji-au810021114705"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latin typeface="Arial"/>
                <a:ea typeface="Arial"/>
                <a:cs typeface="Arial"/>
                <a:sym typeface="Arial"/>
              </a:rPr>
              <a:t>Saraboji</a:t>
            </a:r>
            <a:r>
              <a:rPr lang="en-US" sz="2000" b="1" dirty="0">
                <a:solidFill>
                  <a:srgbClr val="2F5496"/>
                </a:solidFill>
                <a:latin typeface="Arial"/>
                <a:ea typeface="Arial"/>
                <a:cs typeface="Arial"/>
                <a:sym typeface="Arial"/>
              </a:rPr>
              <a:t> P – AU810021114705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2910589"/>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dirty="0">
                <a:latin typeface="Arial"/>
                <a:ea typeface="Arial"/>
                <a:cs typeface="Arial"/>
                <a:sym typeface="Arial"/>
                <a:hlinkClick r:id="rId3"/>
              </a:rPr>
              <a:t>https://github.com/Sarabojipalanivel/Saraboji-au810021114705</a:t>
            </a:r>
            <a:endParaRPr lang="en-US" sz="2600" dirty="0">
              <a:latin typeface="Arial"/>
              <a:ea typeface="Arial"/>
              <a:cs typeface="Arial"/>
              <a:sym typeface="Arial"/>
            </a:endParaRPr>
          </a:p>
          <a:p>
            <a:pPr marL="0" lvl="0" indent="0" algn="ctr" rtl="0">
              <a:lnSpc>
                <a:spcPct val="90000"/>
              </a:lnSpc>
              <a:spcBef>
                <a:spcPts val="0"/>
              </a:spcBef>
              <a:spcAft>
                <a:spcPts val="0"/>
              </a:spcAft>
              <a:buClr>
                <a:schemeClr val="dk1"/>
              </a:buClr>
              <a:buSzPts val="2600"/>
              <a:buNone/>
            </a:pP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Saraboji_au810021114705">
            <a:hlinkClick r:id="" action="ppaction://media"/>
            <a:extLst>
              <a:ext uri="{FF2B5EF4-FFF2-40B4-BE49-F238E27FC236}">
                <a16:creationId xmlns:a16="http://schemas.microsoft.com/office/drawing/2014/main" id="{E6FE2DFD-08BD-6A21-38DF-C1097706A1F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11044" y="1203271"/>
            <a:ext cx="9728295" cy="547216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3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GOKUL RAJ</cp:lastModifiedBy>
  <cp:revision>4</cp:revision>
  <dcterms:modified xsi:type="dcterms:W3CDTF">2024-04-25T09:33:52Z</dcterms:modified>
</cp:coreProperties>
</file>